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</p:sldIdLst>
  <p:sldSz cy="5143500" cx="9144000"/>
  <p:notesSz cx="6858000" cy="9144000"/>
  <p:embeddedFontLst>
    <p:embeddedFont>
      <p:font typeface="Helvetica Neue"/>
      <p:regular r:id="rId9"/>
      <p:bold r:id="rId10"/>
      <p:italic r:id="rId11"/>
      <p:boldItalic r:id="rId1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HelveticaNeue-italic.fntdata"/><Relationship Id="rId10" Type="http://schemas.openxmlformats.org/officeDocument/2006/relationships/font" Target="fonts/HelveticaNeue-bold.fntdata"/><Relationship Id="rId12" Type="http://schemas.openxmlformats.org/officeDocument/2006/relationships/font" Target="fonts/HelveticaNeue-boldItalic.fntdata"/><Relationship Id="rId9" Type="http://schemas.openxmlformats.org/officeDocument/2006/relationships/font" Target="fonts/HelveticaNeue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371e522551d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371e522551d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371e522551d_0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371e522551d_0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Sharing our joy together.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Bearing our grief together.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 web of life holds us in this truth;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are not alone.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3" name="Google Shape;63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5" name="Google Shape;65;p14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Striving for change together.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Healing our pain together.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 web of life holds us in this truth;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are not alone.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0" name="Google Shape;70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1" name="Google Shape;71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3" name="Google Shape;73;p15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Journeying on together.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Learning to love more together.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 web of life holds us in this truth;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 are not alone.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